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12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png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5.png>
</file>

<file path=ppt/media/image46.png>
</file>

<file path=ppt/media/image47.png>
</file>

<file path=ppt/media/image48.png>
</file>

<file path=ppt/media/image5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4.png>
</file>

<file path=ppt/media/image65.png>
</file>

<file path=ppt/media/image66.png>
</file>

<file path=ppt/media/image70.png>
</file>

<file path=ppt/media/image71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0525" y="838200"/>
            <a:ext cx="8362950" cy="461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273539"/>
            <a:ext cx="8534400" cy="6127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6490" y="271463"/>
            <a:ext cx="8392710" cy="567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5076" y="457200"/>
            <a:ext cx="8770324" cy="489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9365" y="442913"/>
            <a:ext cx="8509835" cy="550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81000"/>
            <a:ext cx="8229600" cy="3094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838200"/>
            <a:ext cx="8534400" cy="487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2656" y="228600"/>
            <a:ext cx="8436544" cy="322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2732" y="390525"/>
            <a:ext cx="8456468" cy="524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215837"/>
            <a:ext cx="6019800" cy="641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850" y="1276350"/>
            <a:ext cx="8496300" cy="430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457200"/>
            <a:ext cx="8635274" cy="553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4825" y="134656"/>
            <a:ext cx="8181975" cy="6342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partha.banerjee\Desktop\A-partial-state-space-for-Towers-of-Hanoi-puzzle-with-three-towers-and-three-discs-Onl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0563" y="447675"/>
            <a:ext cx="7762875" cy="59626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762000"/>
            <a:ext cx="8382000" cy="311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143000"/>
            <a:ext cx="8534400" cy="3774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228600"/>
            <a:ext cx="8196262" cy="6071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550" y="766763"/>
            <a:ext cx="8724900" cy="532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57200"/>
            <a:ext cx="8077200" cy="3490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688" y="528638"/>
            <a:ext cx="8810625" cy="580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213" y="704850"/>
            <a:ext cx="8791575" cy="544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1938" y="142875"/>
            <a:ext cx="8620125" cy="657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609600"/>
            <a:ext cx="8077200" cy="3264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52400"/>
            <a:ext cx="7277100" cy="6565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85800"/>
            <a:ext cx="8073189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228600"/>
            <a:ext cx="6981825" cy="6071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52400"/>
            <a:ext cx="8694511" cy="629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675" y="762000"/>
            <a:ext cx="8924925" cy="36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278508"/>
            <a:ext cx="6534150" cy="6198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609600"/>
            <a:ext cx="8486775" cy="298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533400"/>
            <a:ext cx="875347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" y="542925"/>
            <a:ext cx="8763000" cy="326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686" y="381000"/>
            <a:ext cx="8702714" cy="293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914400"/>
            <a:ext cx="8359576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213" y="428625"/>
            <a:ext cx="8791575" cy="600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230" y="561975"/>
            <a:ext cx="8794170" cy="545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790575"/>
            <a:ext cx="8639175" cy="286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313" y="4095750"/>
            <a:ext cx="8715375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313" y="157163"/>
            <a:ext cx="8715375" cy="654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533400"/>
            <a:ext cx="8734425" cy="292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143000"/>
            <a:ext cx="8458200" cy="2807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319403"/>
            <a:ext cx="8796337" cy="4328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533400"/>
            <a:ext cx="7924800" cy="3749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6300" y="338980"/>
            <a:ext cx="7048500" cy="6214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914400"/>
            <a:ext cx="8534400" cy="2751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6263" y="833438"/>
            <a:ext cx="7991475" cy="519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825" y="495300"/>
            <a:ext cx="8896350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728663"/>
            <a:ext cx="8705421" cy="5062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" y="171450"/>
            <a:ext cx="8943975" cy="539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8801100" cy="360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163" y="200025"/>
            <a:ext cx="8829675" cy="645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228600"/>
            <a:ext cx="7391400" cy="1908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2390776"/>
            <a:ext cx="7772399" cy="4162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550" y="228600"/>
            <a:ext cx="8705850" cy="458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0751" y="476250"/>
            <a:ext cx="8608449" cy="539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8113" y="228600"/>
            <a:ext cx="8867775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457200"/>
            <a:ext cx="8686800" cy="4257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914400"/>
            <a:ext cx="8259922" cy="4471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" y="381000"/>
            <a:ext cx="8724900" cy="521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0245" y="304800"/>
            <a:ext cx="8668955" cy="614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4825" y="204559"/>
            <a:ext cx="8105775" cy="6348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2463" y="124887"/>
            <a:ext cx="7881937" cy="6580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775" y="433388"/>
            <a:ext cx="8934450" cy="599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361950"/>
            <a:ext cx="8801100" cy="436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28600"/>
            <a:ext cx="7897847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7620" y="290513"/>
            <a:ext cx="8601580" cy="6186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7692" y="457200"/>
            <a:ext cx="8677708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381000"/>
            <a:ext cx="8663044" cy="4481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914400"/>
            <a:ext cx="8610600" cy="4718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609600"/>
            <a:ext cx="8315507" cy="3776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914400"/>
            <a:ext cx="8382000" cy="3878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On-screen Show (4:3)</PresentationFormat>
  <Paragraphs>0</Paragraphs>
  <Slides>70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partha banerjee</dc:creator>
  <cp:lastModifiedBy>partha.banerjee</cp:lastModifiedBy>
  <cp:revision>12</cp:revision>
  <dcterms:created xsi:type="dcterms:W3CDTF">2006-08-16T00:00:00Z</dcterms:created>
  <dcterms:modified xsi:type="dcterms:W3CDTF">2023-01-12T04:16:00Z</dcterms:modified>
</cp:coreProperties>
</file>

<file path=docProps/thumbnail.jpeg>
</file>